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3BA7F2-3481-4DB9-8E38-4B537700B7D8}" type="datetimeFigureOut">
              <a:rPr lang="en-US" smtClean="0"/>
              <a:t>4/4/2011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2C60FD-0E19-4D40-B589-0ED1A38352A9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57224" y="142853"/>
            <a:ext cx="7772400" cy="785818"/>
          </a:xfrm>
        </p:spPr>
        <p:txBody>
          <a:bodyPr/>
          <a:lstStyle/>
          <a:p>
            <a:r>
              <a:rPr lang="en-NZ" dirty="0" smtClean="0"/>
              <a:t>Proofs</a:t>
            </a:r>
            <a:endParaRPr lang="en-NZ" dirty="0"/>
          </a:p>
        </p:txBody>
      </p:sp>
      <p:pic>
        <p:nvPicPr>
          <p:cNvPr id="11275" name="Picture 11"/>
          <p:cNvPicPr>
            <a:picLocks noChangeAspect="1" noChangeArrowheads="1"/>
          </p:cNvPicPr>
          <p:nvPr/>
        </p:nvPicPr>
        <p:blipFill>
          <a:blip r:embed="rId2"/>
          <a:srcRect l="9375" t="33750" r="34375" b="20312"/>
          <a:stretch>
            <a:fillRect/>
          </a:stretch>
        </p:blipFill>
        <p:spPr bwMode="auto">
          <a:xfrm>
            <a:off x="357158" y="1142984"/>
            <a:ext cx="8537570" cy="43577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Proofs</vt:lpstr>
    </vt:vector>
  </TitlesOfParts>
  <Company>Ministry of Education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Proofs</dc:title>
  <dc:creator>Ministry of Education</dc:creator>
  <cp:lastModifiedBy>Ministry of Education</cp:lastModifiedBy>
  <cp:revision>2</cp:revision>
  <dcterms:created xsi:type="dcterms:W3CDTF">2011-04-04T02:17:26Z</dcterms:created>
  <dcterms:modified xsi:type="dcterms:W3CDTF">2011-04-04T02:25:10Z</dcterms:modified>
</cp:coreProperties>
</file>

<file path=docProps/thumbnail.jpeg>
</file>